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744" r:id="rId2"/>
    <p:sldId id="745" r:id="rId3"/>
    <p:sldId id="746" r:id="rId4"/>
    <p:sldId id="747" r:id="rId5"/>
    <p:sldId id="748" r:id="rId6"/>
    <p:sldId id="74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3182" y="2778418"/>
            <a:ext cx="8706119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278. SINGLAMTEH GALKAP</a:t>
            </a:r>
            <a:b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9" y="3254308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A Soldier of the Cross</a:t>
            </a:r>
          </a:p>
          <a:p>
            <a:r>
              <a:rPr lang="en-US" sz="1500" dirty="0"/>
              <a:t>1 Tim. 6:12</a:t>
            </a:r>
          </a:p>
          <a:p>
            <a:r>
              <a:rPr lang="en-US" sz="1500" dirty="0"/>
              <a:t>Isaac Watts, 1674-1748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810263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zumthei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326689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Keitang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ding)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Pa)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ding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02084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Midangte’n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Sihdong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do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hithiat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939559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/>
              <a:t>Gal do ding </a:t>
            </a:r>
            <a:r>
              <a:rPr lang="en-US" sz="3600" dirty="0" err="1"/>
              <a:t>galte</a:t>
            </a:r>
            <a:r>
              <a:rPr lang="en-US" sz="3600" dirty="0"/>
              <a:t> a </a:t>
            </a:r>
            <a:r>
              <a:rPr lang="en-US" sz="3600" dirty="0" err="1"/>
              <a:t>om</a:t>
            </a:r>
            <a:r>
              <a:rPr lang="en-US" sz="3600" dirty="0"/>
              <a:t> </a:t>
            </a:r>
            <a:r>
              <a:rPr lang="en-US" sz="3600" dirty="0" err="1"/>
              <a:t>hiam</a:t>
            </a:r>
            <a:r>
              <a:rPr lang="en-US" sz="3600" dirty="0"/>
              <a:t>?</a:t>
            </a:r>
            <a:br>
              <a:rPr lang="en-US" sz="3600" dirty="0"/>
            </a:br>
            <a:r>
              <a:rPr lang="en-US" sz="3600" dirty="0" err="1"/>
              <a:t>Tul</a:t>
            </a:r>
            <a:r>
              <a:rPr lang="en-US" sz="3600" dirty="0"/>
              <a:t> </a:t>
            </a:r>
            <a:r>
              <a:rPr lang="en-US" sz="3600" dirty="0" err="1"/>
              <a:t>luanna</a:t>
            </a:r>
            <a:r>
              <a:rPr lang="en-US" sz="3600" dirty="0"/>
              <a:t> </a:t>
            </a:r>
            <a:r>
              <a:rPr lang="en-US" sz="3600" dirty="0" err="1"/>
              <a:t>thuak</a:t>
            </a:r>
            <a:r>
              <a:rPr lang="en-US" sz="3600" dirty="0"/>
              <a:t> ding </a:t>
            </a:r>
            <a:r>
              <a:rPr lang="en-US" sz="3600" dirty="0" err="1"/>
              <a:t>hiam</a:t>
            </a:r>
            <a:r>
              <a:rPr lang="en-US" sz="3600" dirty="0"/>
              <a:t>?</a:t>
            </a:r>
            <a:br>
              <a:rPr lang="en-US" sz="3600" dirty="0"/>
            </a:br>
            <a:r>
              <a:rPr lang="en-US" sz="3600" dirty="0" err="1"/>
              <a:t>Leitung</a:t>
            </a:r>
            <a:r>
              <a:rPr lang="en-US" sz="3600" dirty="0"/>
              <a:t> </a:t>
            </a:r>
            <a:r>
              <a:rPr lang="en-US" sz="3600" dirty="0" err="1"/>
              <a:t>gitlohna</a:t>
            </a:r>
            <a:r>
              <a:rPr lang="en-US" sz="3600" dirty="0"/>
              <a:t> in </a:t>
            </a:r>
            <a:r>
              <a:rPr lang="en-US" sz="3600" dirty="0" err="1"/>
              <a:t>Pasian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Kiang </a:t>
            </a:r>
            <a:r>
              <a:rPr lang="en-US" sz="3600" dirty="0" err="1"/>
              <a:t>hong</a:t>
            </a:r>
            <a:r>
              <a:rPr lang="en-US" sz="3600" dirty="0"/>
              <a:t> </a:t>
            </a:r>
            <a:r>
              <a:rPr lang="en-US" sz="3600" dirty="0" err="1"/>
              <a:t>paipih</a:t>
            </a:r>
            <a:r>
              <a:rPr lang="en-US" sz="3600" dirty="0"/>
              <a:t> ding </a:t>
            </a:r>
            <a:r>
              <a:rPr lang="en-US" sz="3600" dirty="0" err="1"/>
              <a:t>hiam</a:t>
            </a:r>
            <a:r>
              <a:rPr lang="en-US" sz="3600" dirty="0"/>
              <a:t>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73876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in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huh ta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330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503823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91</Words>
  <Application>Microsoft Office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278. SINGLAMTEH GALKAP </vt:lpstr>
      <vt:lpstr>1</vt:lpstr>
      <vt:lpstr>Sakkik 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3</cp:revision>
  <dcterms:created xsi:type="dcterms:W3CDTF">2018-12-14T14:08:08Z</dcterms:created>
  <dcterms:modified xsi:type="dcterms:W3CDTF">2018-12-14T14:53:22Z</dcterms:modified>
</cp:coreProperties>
</file>